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1" r:id="rId2"/>
    <p:sldId id="292" r:id="rId3"/>
    <p:sldId id="293" r:id="rId4"/>
    <p:sldId id="294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234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55656" y="545472"/>
            <a:ext cx="5434965" cy="6350"/>
          </a:xfrm>
          <a:custGeom>
            <a:avLst/>
            <a:gdLst/>
            <a:ahLst/>
            <a:cxnLst/>
            <a:rect l="l" t="t" r="r" b="b"/>
            <a:pathLst>
              <a:path w="5434965" h="6350">
                <a:moveTo>
                  <a:pt x="5434584" y="0"/>
                </a:moveTo>
                <a:lnTo>
                  <a:pt x="0" y="0"/>
                </a:lnTo>
                <a:lnTo>
                  <a:pt x="0" y="6096"/>
                </a:lnTo>
                <a:lnTo>
                  <a:pt x="5434584" y="6096"/>
                </a:lnTo>
                <a:lnTo>
                  <a:pt x="54345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61245" y="349892"/>
            <a:ext cx="50006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Times New Roman"/>
                <a:cs typeface="Times New Roman"/>
              </a:rPr>
              <a:t>Vereinfachter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Überblick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über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angekündigte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Markteintrittsstrategien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ausländischer</a:t>
            </a:r>
            <a:r>
              <a:rPr sz="1100" spc="-20" dirty="0">
                <a:latin typeface="Times New Roman"/>
                <a:cs typeface="Times New Roman"/>
              </a:rPr>
              <a:t> OEMs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20949" y="349892"/>
            <a:ext cx="1651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latin typeface="Times New Roman"/>
                <a:cs typeface="Times New Roman"/>
              </a:rPr>
              <a:t>30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55656" y="545472"/>
            <a:ext cx="5434965" cy="6350"/>
          </a:xfrm>
          <a:custGeom>
            <a:avLst/>
            <a:gdLst/>
            <a:ahLst/>
            <a:cxnLst/>
            <a:rect l="l" t="t" r="r" b="b"/>
            <a:pathLst>
              <a:path w="5434965" h="6350">
                <a:moveTo>
                  <a:pt x="5434584" y="0"/>
                </a:moveTo>
                <a:lnTo>
                  <a:pt x="0" y="0"/>
                </a:lnTo>
                <a:lnTo>
                  <a:pt x="0" y="6096"/>
                </a:lnTo>
                <a:lnTo>
                  <a:pt x="5434584" y="6096"/>
                </a:lnTo>
                <a:lnTo>
                  <a:pt x="54345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273944" y="813696"/>
          <a:ext cx="5392420" cy="8648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0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24765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Marke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Antriebs-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strang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Fahrzeug-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form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50927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Vertrieb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R="71755" algn="r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Angekündigter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20014" algn="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Markteintritt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97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ACM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City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-Kleinwagen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Insolvent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285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Aiways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-SUV-Coupé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-Online-Direktvertrieb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11239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Kooperation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mit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Elekt-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ronikhändler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Euronics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20979">
                        <a:lnSpc>
                          <a:spcPts val="1920"/>
                        </a:lnSpc>
                        <a:spcBef>
                          <a:spcPts val="140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Wartung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und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Service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über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ATU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834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Ari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Motors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7048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Optional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mit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Solarzellen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-Lastendreirad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-Transporter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-Händlernetz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-Vertriebsnetz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01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BAIC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Senova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-Benzin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05410" marR="292100" indent="-3937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-Optional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LPG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-Hatchback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-Direktimport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13995" algn="just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Joint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Venture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Partner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von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Daimler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und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Mit-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subishi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901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BYD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PHEV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Bus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31750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-Premium Limousine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-Direktimport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Oktober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2022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53515">
                <a:tc>
                  <a:txBody>
                    <a:bodyPr/>
                    <a:lstStyle/>
                    <a:p>
                      <a:pPr marL="66675">
                        <a:lnSpc>
                          <a:spcPts val="1415"/>
                        </a:lnSpc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DFSK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6675" marR="160655">
                        <a:lnSpc>
                          <a:spcPct val="14330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(Dongfeng Sokon)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-Benzin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-Nutzfahrzeug-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klasse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-Transporter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-Privatimporteur</a:t>
                      </a:r>
                      <a:r>
                        <a:rPr sz="11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aus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Deutschland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7747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-Indimo-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Händlernetz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für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BAIC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und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DFSK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-Vertragspartner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834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E-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GO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-Kleinwagen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-Kleinbus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Brand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Stores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-Händlernetz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1018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Bestellstart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Sommer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2022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834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Elaris/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Skywell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-Kompakt-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-Kleinwagen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-Vertriebsnetz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Mitte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2022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Evum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-Nutzfahrzeug-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klasse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-Transporter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-Vertriebsnetz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575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FAW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Van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-Direktimport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Geplant: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2022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255656" y="545472"/>
            <a:ext cx="5434965" cy="6350"/>
          </a:xfrm>
          <a:custGeom>
            <a:avLst/>
            <a:gdLst/>
            <a:ahLst/>
            <a:cxnLst/>
            <a:rect l="l" t="t" r="r" b="b"/>
            <a:pathLst>
              <a:path w="5434965" h="6350">
                <a:moveTo>
                  <a:pt x="5434584" y="0"/>
                </a:moveTo>
                <a:lnTo>
                  <a:pt x="0" y="0"/>
                </a:lnTo>
                <a:lnTo>
                  <a:pt x="0" y="6096"/>
                </a:lnTo>
                <a:lnTo>
                  <a:pt x="5434584" y="6096"/>
                </a:lnTo>
                <a:lnTo>
                  <a:pt x="54345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273944" y="813696"/>
          <a:ext cx="5392420" cy="87826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0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24765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Marke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Antriebs-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strang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Fahrzeug-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form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50927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Vertrieb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Angekündigter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668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Markteintritt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34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Fisker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56540">
                        <a:lnSpc>
                          <a:spcPct val="1436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Launch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Ende 2023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34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Genesis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-Diesel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-Benzin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-Limousine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-Kombi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-Online-Direktvertrieb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10096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-City-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Stores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sind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Pla- nung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218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Ineos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Grenadier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-Diesel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-Benzin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-Geländewa-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gen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Händler-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und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Vertriebs-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netz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32194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Bosch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Car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Service- Werkstätten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Juli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2022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01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JAC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-Kompakt-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-Direktimport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6604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Aufbau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eines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Vertriebs-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netzes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Deutschland geplant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834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LEVC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-Transporter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30988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-Premium- Shuttle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-Vertriebsnetz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088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Lucid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Motors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-Limousine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-Touring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SUV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geplant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-Online-Direktvertrieb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Mitte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2022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834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Lynk &amp;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Co.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PHEV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-Limousine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-Abo-System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-Online-Direktvertrieb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Maxus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-Transporter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Direktimport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durch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01930">
                        <a:lnSpc>
                          <a:spcPct val="1436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Maxomotive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Deutsch-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land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GmbH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-Online-Direktvertrieb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42735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-Ankündigung: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stationäre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Händler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werden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folgen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MG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Motor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PHEV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-Crossover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-Kombi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-Agenturmodell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-Online-Direktvertrieb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255656" y="545472"/>
            <a:ext cx="5434965" cy="6350"/>
          </a:xfrm>
          <a:custGeom>
            <a:avLst/>
            <a:gdLst/>
            <a:ahLst/>
            <a:cxnLst/>
            <a:rect l="l" t="t" r="r" b="b"/>
            <a:pathLst>
              <a:path w="5434965" h="6350">
                <a:moveTo>
                  <a:pt x="5434584" y="0"/>
                </a:moveTo>
                <a:lnTo>
                  <a:pt x="0" y="0"/>
                </a:lnTo>
                <a:lnTo>
                  <a:pt x="0" y="6096"/>
                </a:lnTo>
                <a:lnTo>
                  <a:pt x="5434584" y="6096"/>
                </a:lnTo>
                <a:lnTo>
                  <a:pt x="54345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273944" y="813696"/>
          <a:ext cx="5392420" cy="8870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0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24765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Marke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Antriebs-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strang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Fahrzeug-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form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50927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Vertrieb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Angekündigter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668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Markteintritt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34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Microlino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-Kleinwagen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Vertriebsnetz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ist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in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Planung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Geplant: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2023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285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NIO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-Limousine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35687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-Premium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SUV-Coupé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-Online-Direktvertrieb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31813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Niederlassung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mit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eigenen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Showrooms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6289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Nio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Houses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und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Nio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Spaces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4.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Quartal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2022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034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NME</a:t>
                      </a:r>
                      <a:r>
                        <a:rPr sz="1200" spc="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(New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6675" marR="144145">
                        <a:lnSpc>
                          <a:spcPct val="14330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Mobility Enterprise)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Van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-Transporter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NME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als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Generalim-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porteur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für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Europa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19367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Produktion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durch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Dongfeng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Automobile (DAFC)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81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Ora &amp;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Wey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Wey: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PHEV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Ora: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13970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-Kompaktwa-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gen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Kooperation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zwischen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181610">
                        <a:lnSpc>
                          <a:spcPct val="1436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EMS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(ERGO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Mobility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Solutions)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und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GWM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(Great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Wall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Motors)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9271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Ausweitung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des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Joint-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Venture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auf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den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europä-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ischen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Markt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4066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Strategische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Partner-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schaft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mit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Emil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Frey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Gruppe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95910">
                        <a:lnSpc>
                          <a:spcPct val="1436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1./2.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Quartal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2022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070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Pickman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-Transporter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-Direktimport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949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Polestar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PHEV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-Coupé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-Online-Direktvertrieb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71780">
                        <a:lnSpc>
                          <a:spcPts val="1920"/>
                        </a:lnSpc>
                        <a:spcBef>
                          <a:spcPts val="140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Polestar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Spaces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und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Polestar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Destinations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6901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Rivian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-Pick-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up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255656" y="545472"/>
            <a:ext cx="5434965" cy="6350"/>
          </a:xfrm>
          <a:custGeom>
            <a:avLst/>
            <a:gdLst/>
            <a:ahLst/>
            <a:cxnLst/>
            <a:rect l="l" t="t" r="r" b="b"/>
            <a:pathLst>
              <a:path w="5434965" h="6350">
                <a:moveTo>
                  <a:pt x="5434584" y="0"/>
                </a:moveTo>
                <a:lnTo>
                  <a:pt x="0" y="0"/>
                </a:lnTo>
                <a:lnTo>
                  <a:pt x="0" y="6096"/>
                </a:lnTo>
                <a:lnTo>
                  <a:pt x="5434584" y="6096"/>
                </a:lnTo>
                <a:lnTo>
                  <a:pt x="54345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273944" y="813696"/>
          <a:ext cx="5392420" cy="5384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0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24765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Marke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Antriebs-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strang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Fahrzeug-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form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50927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Vertrieb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Angekündigter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668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Markteintritt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967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Seres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17780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-SUV-Coupé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(in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Planung)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Import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durch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Idimo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Automotive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12446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-Joint-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Venture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„DFSK“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mit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Dongfeng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und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So-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kon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Motors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Erfolgt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285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Sono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Motors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7048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Optional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mit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Solarzellen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-Solar-Elektro-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auto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-Online-Direktvertrieb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31369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Bosch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als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geplanter Servicepartner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81280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Produktionsstart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im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3.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Quartal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501015">
                        <a:lnSpc>
                          <a:spcPct val="143600"/>
                        </a:lnSpc>
                        <a:spcBef>
                          <a:spcPts val="2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2023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Finnland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04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Vinfast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Aufbau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Vertriebsnetz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Geplant: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Ende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2022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9675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XBUS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7048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Optional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mit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Solarzellen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-Leichtfahr-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zeug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-Pick-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up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-Camper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Aufbau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eines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Händlernetz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Eintreffen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der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10185">
                        <a:lnSpc>
                          <a:spcPct val="14360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Fahrzeuge: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Sommer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2022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66675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Xianopeng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Motors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BEV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-Kompakt-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SUV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-Limousine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-Direktvertrieb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640715">
                        <a:lnSpc>
                          <a:spcPct val="1436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(bislang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nur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in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Norwegen)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75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Bislang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keine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Angaben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261245" y="6194127"/>
            <a:ext cx="5424805" cy="715389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lang="de-DE" sz="1000" b="1" dirty="0" smtClean="0">
                <a:latin typeface="Times New Roman"/>
                <a:cs typeface="Times New Roman"/>
              </a:rPr>
              <a:t>Quelle: </a:t>
            </a:r>
            <a:r>
              <a:rPr lang="de-DE" sz="1000" b="1" dirty="0" err="1" smtClean="0">
                <a:latin typeface="Times New Roman"/>
                <a:cs typeface="Times New Roman"/>
              </a:rPr>
              <a:t>Annina</a:t>
            </a:r>
            <a:r>
              <a:rPr lang="de-DE" sz="1000" b="1" dirty="0" smtClean="0">
                <a:latin typeface="Times New Roman"/>
                <a:cs typeface="Times New Roman"/>
              </a:rPr>
              <a:t> Rehm, Hannes </a:t>
            </a:r>
            <a:r>
              <a:rPr lang="de-DE" sz="1000" b="1" dirty="0" err="1" smtClean="0">
                <a:latin typeface="Times New Roman"/>
                <a:cs typeface="Times New Roman"/>
              </a:rPr>
              <a:t>Brachat</a:t>
            </a:r>
            <a:r>
              <a:rPr lang="de-DE" sz="1000" b="1" dirty="0" smtClean="0">
                <a:latin typeface="Times New Roman"/>
                <a:cs typeface="Times New Roman"/>
              </a:rPr>
              <a:t>, AUTOHAUS</a:t>
            </a: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700"/>
              </a:lnSpc>
            </a:pPr>
            <a:r>
              <a:rPr sz="1200" spc="-10" dirty="0" smtClean="0">
                <a:latin typeface="Times New Roman"/>
                <a:cs typeface="Times New Roman"/>
              </a:rPr>
              <a:t>.</a:t>
            </a:r>
            <a:endParaRPr sz="1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661</Words>
  <Application>Microsoft Office PowerPoint</Application>
  <PresentationFormat>Benutzerdefiniert</PresentationFormat>
  <Paragraphs>298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7" baseType="lpstr">
      <vt:lpstr>Calibri</vt:lpstr>
      <vt:lpstr>Times New Roman</vt:lpstr>
      <vt:lpstr>Office Theme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Word - BA Annina Rehm 31.08.docx</dc:title>
  <dc:creator>Ralf Padrtka</dc:creator>
  <cp:lastModifiedBy>Ralf Padrtka</cp:lastModifiedBy>
  <cp:revision>2</cp:revision>
  <dcterms:created xsi:type="dcterms:W3CDTF">2022-09-28T14:51:10Z</dcterms:created>
  <dcterms:modified xsi:type="dcterms:W3CDTF">2022-09-30T13:02:41Z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2022-08-30T00:00:00Z</vt:filetime>
  </property>
  <property fmtid="{D5CDD505-2E9C-101B-9397-08002B2CF9AE}" pid="3" name="Creator">
    <vt:lpwstr>Word</vt:lpwstr>
  </property>
  <property fmtid="{D5CDD505-2E9C-101B-9397-08002B2CF9AE}" pid="4" name="LastSaved">
    <vt:filetime>2022-09-28T00:00:00Z</vt:filetime>
  </property>
  <property fmtid="{D5CDD505-2E9C-101B-9397-08002B2CF9AE}" pid="5" name="Producer">
    <vt:lpwstr>macOS Version 12.4 (Build 21F79) Quartz PDFContext</vt:lpwstr>
  </property>
</Properties>
</file>